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handoutMasterIdLst>
    <p:handoutMasterId r:id="rId14"/>
  </p:handoutMasterIdLst>
  <p:sldIdLst>
    <p:sldId id="373" r:id="rId4"/>
    <p:sldId id="353" r:id="rId6"/>
    <p:sldId id="367" r:id="rId7"/>
    <p:sldId id="403" r:id="rId8"/>
    <p:sldId id="384" r:id="rId9"/>
    <p:sldId id="409" r:id="rId10"/>
    <p:sldId id="407" r:id="rId11"/>
    <p:sldId id="370" r:id="rId12"/>
    <p:sldId id="366" r:id="rId13"/>
  </p:sldIdLst>
  <p:sldSz cx="12190730" cy="6859905"/>
  <p:notesSz cx="6858000" cy="9144000"/>
  <p:custDataLst>
    <p:tags r:id="rId1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08330" lvl="1" indent="-15113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17930" lvl="2" indent="-30353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827530" lvl="3" indent="-45593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437130" lvl="4" indent="-60833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-60833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-60833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-60833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-60833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7F7F7F"/>
    <a:srgbClr val="160195"/>
    <a:srgbClr val="2F5E8A"/>
    <a:srgbClr val="0E647C"/>
    <a:srgbClr val="D9D9D9"/>
    <a:srgbClr val="59595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78707"/>
  </p:normalViewPr>
  <p:slideViewPr>
    <p:cSldViewPr showGuides="1">
      <p:cViewPr varScale="1">
        <p:scale>
          <a:sx n="90" d="100"/>
          <a:sy n="90" d="100"/>
        </p:scale>
        <p:origin x="-546" y="-108"/>
      </p:cViewPr>
      <p:guideLst>
        <p:guide orient="horz" pos="2171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3" cy="36003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gs" Target="tags/tag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0F9B84EA-7D68-4D60-9CB1-D50884785D1C}" type="datetimeFigureOut">
              <a:rPr lang="zh-CN" altLang="en-US" strike="noStrike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8D4E0FC9-F1F8-4FAE-9988-3BA365CFD46F}" type="slidenum">
              <a:rPr lang="zh-CN" altLang="en-US" strike="noStrike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+mn-cs"/>
            </a:endParaRPr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1" i="1">
                <a:ea typeface="微软雅黑" panose="020B0503020204020204" pitchFamily="34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200" b="1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+mn-cs"/>
            </a:endParaRPr>
          </a:p>
        </p:txBody>
      </p:sp>
      <p:sp>
        <p:nvSpPr>
          <p:cNvPr id="4198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noFill/>
          </a:ln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单击此处编辑母版文本样式</a:t>
            </a: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第二级</a:t>
            </a: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第三级</a:t>
            </a: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第四级</a:t>
            </a: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第五级</a:t>
            </a: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 b="1" i="1"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200" b="1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+mn-cs"/>
            </a:endParaRPr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>
              <a:buNone/>
            </a:pPr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3" name="幻灯片图像占位符 1"/>
          <p:cNvSpPr>
            <a:spLocks noGrp="1" noRot="1" noTextEdit="1"/>
          </p:cNvSpPr>
          <p:nvPr>
            <p:ph type="sldImg"/>
          </p:nvPr>
        </p:nvSpPr>
        <p:spPr/>
      </p:sp>
      <p:sp>
        <p:nvSpPr>
          <p:cNvPr id="44034" name="文本占位符 2"/>
          <p:cNvSpPr>
            <a:spLocks noGrp="1"/>
          </p:cNvSpPr>
          <p:nvPr>
            <p:ph type="body" sz="quarter"/>
          </p:nvPr>
        </p:nvSpPr>
        <p:spPr>
          <a:xfrm>
            <a:off x="661988" y="3932238"/>
            <a:ext cx="5295900" cy="3216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1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6082" name="备注占位符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/>
            <a:endParaRPr lang="zh-CN" altLang="en-US" dirty="0"/>
          </a:p>
        </p:txBody>
      </p:sp>
      <p:sp>
        <p:nvSpPr>
          <p:cNvPr id="46083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2413" cy="2389187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3625"/>
            <a:ext cx="9142413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1613" cy="5853112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3112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1213" cy="1144587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2413" cy="2389187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3625"/>
            <a:ext cx="9142413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4013" cy="2854325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91050"/>
            <a:ext cx="10514013" cy="150018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08613" cy="452755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0613" y="1600200"/>
            <a:ext cx="5410200" cy="452755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4012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61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0613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0613" y="2505075"/>
            <a:ext cx="5183187" cy="36861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0612" cy="48752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0612" cy="4875213"/>
          </a:xfrm>
        </p:spPr>
        <p:txBody>
          <a:bodyPr vert="horz" wrap="square" lIns="121917" tIns="60958" rIns="121917" bIns="60958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1613" cy="5853112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3112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1213" cy="1144587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4013" cy="2854325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91050"/>
            <a:ext cx="10514013" cy="150018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08613" cy="452755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0613" y="1600200"/>
            <a:ext cx="5410200" cy="452755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4012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61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0613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0613" y="2505075"/>
            <a:ext cx="5183187" cy="36861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0612" cy="48752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0612" cy="4875213"/>
          </a:xfrm>
        </p:spPr>
        <p:txBody>
          <a:bodyPr vert="horz" wrap="square" lIns="121917" tIns="60958" rIns="121917" bIns="60958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1213" cy="1144587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pPr lvl="0"/>
            <a:r>
              <a:rPr lang="zh-CN" altLang="zh-CN" dirty="0"/>
              <a:t>单击此处编辑母版标题样式</a:t>
            </a:r>
            <a:endParaRPr lang="zh-CN" altLang="zh-CN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1213" cy="4527550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t"/>
          <a:p>
            <a:pPr lvl="0"/>
            <a:r>
              <a:rPr lang="zh-CN" altLang="zh-CN" dirty="0"/>
              <a:t>单击此处编辑母版文本样式</a:t>
            </a:r>
            <a:endParaRPr lang="zh-CN" altLang="zh-CN" dirty="0"/>
          </a:p>
          <a:p>
            <a:pPr lvl="1"/>
            <a:r>
              <a:rPr lang="zh-CN" altLang="zh-CN" dirty="0"/>
              <a:t>第二级</a:t>
            </a:r>
            <a:endParaRPr lang="zh-CN" altLang="zh-CN" dirty="0"/>
          </a:p>
          <a:p>
            <a:pPr lvl="2"/>
            <a:r>
              <a:rPr lang="zh-CN" altLang="zh-CN" dirty="0"/>
              <a:t>第三级</a:t>
            </a:r>
            <a:endParaRPr lang="zh-CN" altLang="zh-CN" dirty="0"/>
          </a:p>
          <a:p>
            <a:pPr lvl="3"/>
            <a:r>
              <a:rPr lang="zh-CN" altLang="zh-CN" dirty="0"/>
              <a:t>第四级</a:t>
            </a:r>
            <a:endParaRPr lang="zh-CN" altLang="zh-CN" dirty="0"/>
          </a:p>
          <a:p>
            <a:pPr lvl="4"/>
            <a:r>
              <a:rPr lang="zh-CN" altLang="zh-CN" dirty="0"/>
              <a:t>第五级</a:t>
            </a:r>
            <a:endParaRPr lang="zh-CN" altLang="zh-CN" dirty="0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 eaLnBrk="1" hangingPunct="1">
              <a:defRPr sz="1600">
                <a:solidFill>
                  <a:srgbClr val="898989"/>
                </a:solidFill>
                <a:ea typeface="MS PGothic" panose="020B0600070205080204" pitchFamily="34" charset="-128"/>
                <a:sym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rgbClr val="898989"/>
                </a:solidFill>
                <a:ea typeface="MS PGothic" panose="020B0600070205080204" pitchFamily="34" charset="-128"/>
                <a:sym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  <a:sym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9pPr>
    </p:titleStyle>
    <p:bodyStyle>
      <a:lvl1pPr marL="347980" indent="-45402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  <a:sym typeface="Calibri" panose="020F0502020204030204" pitchFamily="34" charset="0"/>
        </a:defRPr>
      </a:lvl1pPr>
      <a:lvl2pPr marL="347980" indent="-72580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  <a:sym typeface="Calibri" panose="020F0502020204030204" pitchFamily="34" charset="0"/>
        </a:defRPr>
      </a:lvl2pPr>
      <a:lvl3pPr marL="347980" indent="-65087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  <a:sym typeface="Calibri" panose="020F0502020204030204" pitchFamily="34" charset="0"/>
        </a:defRPr>
      </a:lvl3pPr>
      <a:lvl4pPr marL="347980" indent="-65087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  <a:sym typeface="Calibri" panose="020F0502020204030204" pitchFamily="34" charset="0"/>
        </a:defRPr>
      </a:lvl4pPr>
      <a:lvl5pPr marL="347980" indent="-65087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  <a:sym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1213" cy="1144587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pPr lvl="0"/>
            <a:r>
              <a:rPr lang="zh-CN" altLang="zh-CN" dirty="0"/>
              <a:t>单击此处编辑母版标题样式</a:t>
            </a:r>
            <a:endParaRPr lang="zh-CN" altLang="zh-CN" dirty="0"/>
          </a:p>
        </p:txBody>
      </p:sp>
      <p:sp>
        <p:nvSpPr>
          <p:cNvPr id="2051" name="文本占位符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1213" cy="4527550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t"/>
          <a:p>
            <a:pPr lvl="0"/>
            <a:r>
              <a:rPr lang="zh-CN" altLang="zh-CN" dirty="0"/>
              <a:t>单击此处编辑母版文本样式</a:t>
            </a:r>
            <a:endParaRPr lang="zh-CN" altLang="zh-CN" dirty="0"/>
          </a:p>
          <a:p>
            <a:pPr lvl="1"/>
            <a:r>
              <a:rPr lang="zh-CN" altLang="zh-CN" dirty="0"/>
              <a:t>第二级</a:t>
            </a:r>
            <a:endParaRPr lang="zh-CN" altLang="zh-CN" dirty="0"/>
          </a:p>
          <a:p>
            <a:pPr lvl="2"/>
            <a:r>
              <a:rPr lang="zh-CN" altLang="zh-CN" dirty="0"/>
              <a:t>第三级</a:t>
            </a:r>
            <a:endParaRPr lang="zh-CN" altLang="zh-CN" dirty="0"/>
          </a:p>
          <a:p>
            <a:pPr lvl="3"/>
            <a:r>
              <a:rPr lang="zh-CN" altLang="zh-CN" dirty="0"/>
              <a:t>第四级</a:t>
            </a:r>
            <a:endParaRPr lang="zh-CN" altLang="zh-CN" dirty="0"/>
          </a:p>
          <a:p>
            <a:pPr lvl="4"/>
            <a:r>
              <a:rPr lang="zh-CN" altLang="zh-CN" dirty="0"/>
              <a:t>第五级</a:t>
            </a:r>
            <a:endParaRPr lang="zh-CN" altLang="zh-CN" dirty="0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 eaLnBrk="1" hangingPunct="1">
              <a:defRPr sz="1600">
                <a:solidFill>
                  <a:srgbClr val="898989"/>
                </a:solidFill>
                <a:ea typeface="MS PGothic" panose="020B0600070205080204" pitchFamily="34" charset="-128"/>
                <a:sym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7938"/>
            <a:ext cx="3859213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rgbClr val="898989"/>
                </a:solidFill>
                <a:ea typeface="MS PGothic" panose="020B0600070205080204" pitchFamily="34" charset="-128"/>
                <a:sym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  <a:sym typeface="Calibri" panose="020F0502020204030204" pitchFamily="34" charset="0"/>
            </a:endParaRPr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013" y="6357938"/>
            <a:ext cx="2844800" cy="366713"/>
          </a:xfrm>
          <a:prstGeom prst="rect">
            <a:avLst/>
          </a:prstGeom>
          <a:noFill/>
          <a:ln>
            <a:noFill/>
          </a:ln>
        </p:spPr>
        <p:txBody>
          <a:bodyPr vert="horz" wrap="square" lIns="121917" tIns="60958" rIns="121917" bIns="60958" numCol="1" anchor="ctr" anchorCtr="0" compatLnSpc="1"/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  <a:sym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9pPr>
    </p:titleStyle>
    <p:bodyStyle>
      <a:lvl1pPr marL="347980" indent="-45402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  <a:sym typeface="Calibri" panose="020F0502020204030204" pitchFamily="34" charset="0"/>
        </a:defRPr>
      </a:lvl1pPr>
      <a:lvl2pPr marL="347980" indent="-72580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  <a:sym typeface="Calibri" panose="020F0502020204030204" pitchFamily="34" charset="0"/>
        </a:defRPr>
      </a:lvl2pPr>
      <a:lvl3pPr marL="347980" indent="-65087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  <a:sym typeface="Calibri" panose="020F0502020204030204" pitchFamily="34" charset="0"/>
        </a:defRPr>
      </a:lvl3pPr>
      <a:lvl4pPr marL="347980" indent="-65087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  <a:sym typeface="Calibri" panose="020F0502020204030204" pitchFamily="34" charset="0"/>
        </a:defRPr>
      </a:lvl4pPr>
      <a:lvl5pPr marL="347980" indent="-65087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  <a:sym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3009" name="图片 6" descr="Z:\2-市场部历史项目归档\C-平面设计\C08-企业活动\其他\2017-01-年度营销会议\图片4.png图片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0325" y="-17780"/>
            <a:ext cx="12250738" cy="689451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sp>
        <p:nvSpPr>
          <p:cNvPr id="43010" name="TextBox 7"/>
          <p:cNvSpPr/>
          <p:nvPr/>
        </p:nvSpPr>
        <p:spPr>
          <a:xfrm>
            <a:off x="2041525" y="2097088"/>
            <a:ext cx="8108950" cy="11747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r>
              <a:rPr lang="en-US" altLang="zh-CN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</a:t>
            </a:r>
            <a:r>
              <a:rPr lang="en-US" altLang="zh-CN" sz="7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</a:t>
            </a:r>
            <a:r>
              <a:rPr lang="zh-CN" altLang="en-US" sz="7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参评人员情况介绍</a:t>
            </a:r>
            <a:endParaRPr lang="zh-CN" altLang="en-US" sz="7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43011" name="矩形 1"/>
          <p:cNvSpPr/>
          <p:nvPr/>
        </p:nvSpPr>
        <p:spPr>
          <a:xfrm>
            <a:off x="0" y="4402138"/>
            <a:ext cx="12190413" cy="47625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txBody>
          <a:bodyPr lIns="121917" tIns="60958" rIns="121917" bIns="60958" anchor="ctr"/>
          <a:p>
            <a:pPr algn="ctr"/>
            <a:endParaRPr lang="zh-CN" altLang="zh-CN" b="1" i="1" dirty="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43012" name="矩形 9"/>
          <p:cNvSpPr/>
          <p:nvPr/>
        </p:nvSpPr>
        <p:spPr>
          <a:xfrm>
            <a:off x="0" y="4402138"/>
            <a:ext cx="5092700" cy="47625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txBody>
          <a:bodyPr lIns="121917" tIns="60958" rIns="121917" bIns="60958" anchor="ctr"/>
          <a:p>
            <a:pPr algn="ctr"/>
            <a:endParaRPr lang="zh-CN" altLang="zh-CN" b="1" i="1" dirty="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43016" name="TextBox 7"/>
          <p:cNvSpPr/>
          <p:nvPr/>
        </p:nvSpPr>
        <p:spPr>
          <a:xfrm>
            <a:off x="2560638" y="5013325"/>
            <a:ext cx="7440612" cy="43053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r>
              <a: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年度机电元器件专业  职称评审会议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7" name="灯片编号占位符 4"/>
          <p:cNvSpPr txBox="1">
            <a:spLocks noGrp="1"/>
          </p:cNvSpPr>
          <p:nvPr/>
        </p:nvSpPr>
        <p:spPr>
          <a:xfrm>
            <a:off x="8736013" y="6357938"/>
            <a:ext cx="2844800" cy="366712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pPr algn="r"/>
            <a:fld id="{9A0DB2DC-4C9A-4742-B13C-FB6460FD3503}" type="slidenum">
              <a:rPr lang="zh-CN" altLang="en-US" sz="1600" dirty="0">
                <a:solidFill>
                  <a:srgbClr val="898989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sz="1600" dirty="0">
              <a:solidFill>
                <a:srgbClr val="898989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5058" name="图片 6" descr="Z:\2-市场部历史项目归档\C-平面设计\C08-企业活动\其他\2017-01-年度营销会议\图片4.png图片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8" y="0"/>
            <a:ext cx="12190412" cy="685958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sp>
        <p:nvSpPr>
          <p:cNvPr id="45059" name="标题 20"/>
          <p:cNvSpPr/>
          <p:nvPr/>
        </p:nvSpPr>
        <p:spPr>
          <a:xfrm>
            <a:off x="176213" y="163513"/>
            <a:ext cx="3487737" cy="369887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r>
              <a:rPr lang="zh-CN" altLang="en-US" sz="2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一 、基本情况</a:t>
            </a:r>
            <a:endParaRPr lang="zh-CN" altLang="en-US" sz="26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5060" name="直接连接符 37966"/>
          <p:cNvSpPr/>
          <p:nvPr/>
        </p:nvSpPr>
        <p:spPr>
          <a:xfrm rot="-5400000">
            <a:off x="4237038" y="3421063"/>
            <a:ext cx="4752975" cy="15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矩形 4"/>
          <p:cNvSpPr/>
          <p:nvPr/>
        </p:nvSpPr>
        <p:spPr>
          <a:xfrm>
            <a:off x="1588" y="726758"/>
            <a:ext cx="12190413" cy="588645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  <a:t>，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6657340" y="1466215"/>
          <a:ext cx="5264785" cy="4358640"/>
        </p:xfrm>
        <a:graphic>
          <a:graphicData uri="http://schemas.openxmlformats.org/drawingml/2006/table">
            <a:tbl>
              <a:tblPr/>
              <a:tblGrid>
                <a:gridCol w="5264785"/>
              </a:tblGrid>
              <a:tr h="2244090">
                <a:tc>
                  <a:txBody>
                    <a:bodyPr/>
                    <a:lstStyle>
                      <a:lvl1pPr marL="347980" lvl="0" indent="-454025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347980" lvl="1" indent="-377825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2pPr>
                      <a:lvl3pPr marL="347980" lvl="2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3pPr>
                      <a:lvl4pPr marL="347980" lvl="3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4pPr>
                      <a:lvl5pPr marL="347980" lvl="4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defTabSz="914400" eaLnBrk="1" hangingPunct="1">
                        <a:lnSpc>
                          <a:spcPts val="244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CN" altLang="en-US" sz="2400" b="1" dirty="0" smtClean="0">
                          <a:solidFill>
                            <a:srgbClr val="16019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主要工作经历：</a:t>
                      </a:r>
                      <a:endParaRPr lang="zh-CN" altLang="en-US" sz="1800" b="1" dirty="0" smtClean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ts val="2440"/>
                        </a:lnSpc>
                        <a:spcBef>
                          <a:spcPct val="0"/>
                        </a:spcBef>
                        <a:buNone/>
                      </a:pPr>
                      <a:endParaRPr lang="en-US" altLang="zh-CN" sz="1800" b="1" dirty="0" smtClean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ts val="2440"/>
                        </a:lnSpc>
                        <a:spcBef>
                          <a:spcPct val="0"/>
                        </a:spcBef>
                        <a:buNone/>
                      </a:pPr>
                      <a:endParaRPr lang="zh-CN" altLang="en-US" sz="1800" b="1" dirty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4185">
                <a:tc>
                  <a:txBody>
                    <a:bodyPr/>
                    <a:lstStyle>
                      <a:lvl1pPr marL="347980" lvl="0" indent="-454025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347980" lvl="1" indent="-377825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2pPr>
                      <a:lvl3pPr marL="347980" lvl="2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3pPr>
                      <a:lvl4pPr marL="347980" lvl="3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4pPr>
                      <a:lvl5pPr marL="347980" lvl="4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defTabSz="914400" eaLnBrk="1" hangingPunct="1">
                        <a:lnSpc>
                          <a:spcPts val="2440"/>
                        </a:lnSpc>
                        <a:spcBef>
                          <a:spcPct val="0"/>
                        </a:spcBef>
                        <a:buNone/>
                      </a:pPr>
                      <a:endParaRPr lang="zh-CN" altLang="en-US" sz="1800" b="1" dirty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ts val="2440"/>
                        </a:lnSpc>
                        <a:spcBef>
                          <a:spcPct val="0"/>
                        </a:spcBef>
                        <a:buNone/>
                      </a:pPr>
                      <a:endParaRPr lang="zh-CN" altLang="en-US" sz="1200" b="1" dirty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algn="l" defTabSz="914400" eaLnBrk="1" hangingPunct="1">
                        <a:lnSpc>
                          <a:spcPts val="2440"/>
                        </a:lnSpc>
                        <a:buNone/>
                      </a:pPr>
                      <a:endParaRPr lang="zh-CN" altLang="en-US" sz="1800" b="1" kern="1200" dirty="0" smtClean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70" name="文本框 6"/>
          <p:cNvSpPr txBox="1"/>
          <p:nvPr/>
        </p:nvSpPr>
        <p:spPr>
          <a:xfrm>
            <a:off x="334963" y="1262063"/>
            <a:ext cx="5829300" cy="43694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姓名：</a:t>
            </a:r>
            <a:r>
              <a:rPr lang="en-US" altLang="zh-CN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XXX</a:t>
            </a:r>
            <a:endParaRPr lang="zh-CN" altLang="en-US" b="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Arial" panose="020B0604020202020204" pitchFamily="34" charset="0"/>
            </a:endParaRPr>
          </a:p>
          <a:p>
            <a:br>
              <a:rPr lang="zh-CN" altLang="en-US" b="1" dirty="0">
                <a:solidFill>
                  <a:srgbClr val="16019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br>
              <a:rPr lang="zh-CN" altLang="en-US" b="1" dirty="0">
                <a:solidFill>
                  <a:srgbClr val="16019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br>
              <a:rPr lang="zh-CN" altLang="en-US" b="1" dirty="0">
                <a:solidFill>
                  <a:srgbClr val="16019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zh-CN" altLang="en-US" b="1" dirty="0">
                <a:solidFill>
                  <a:srgbClr val="16019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现任技术工作：</a:t>
            </a:r>
            <a:r>
              <a:rPr lang="zh-CN" altLang="en-US" sz="1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助理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工程师</a:t>
            </a:r>
            <a:endParaRPr lang="zh-CN" altLang="en-US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b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zh-CN" altLang="en-US" b="1" dirty="0">
                <a:solidFill>
                  <a:srgbClr val="16019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参加工作时间：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2012.07</a:t>
            </a:r>
            <a:endParaRPr lang="en-US" altLang="zh-CN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b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zh-CN" altLang="en-US" b="1" dirty="0">
                <a:solidFill>
                  <a:srgbClr val="16019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本人学历及毕业时间：</a:t>
            </a:r>
            <a:r>
              <a:rPr lang="en-US" altLang="zh-CN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2012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年</a:t>
            </a:r>
            <a:r>
              <a:rPr lang="en-US" altLang="zh-CN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7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月 东南大学 本科</a:t>
            </a:r>
            <a:endParaRPr lang="zh-CN" altLang="en-US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微软雅黑" panose="020B0503020204020204" pitchFamily="34" charset="-122"/>
            </a:endParaRPr>
          </a:p>
          <a:p>
            <a:b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zh-CN" altLang="en-US" b="1" dirty="0">
                <a:solidFill>
                  <a:srgbClr val="16019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所学专业：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精细化工</a:t>
            </a:r>
            <a:endParaRPr lang="zh-CN" altLang="en-US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b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r>
              <a:rPr lang="zh-CN" altLang="en-US" b="1" dirty="0">
                <a:solidFill>
                  <a:srgbClr val="16019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现有职称情况及批准日期：</a:t>
            </a:r>
            <a:r>
              <a:rPr lang="zh-CN" altLang="en-US" sz="1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助理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工程师 </a:t>
            </a:r>
            <a:r>
              <a:rPr lang="en-US" altLang="zh-CN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2014.02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6362700" y="1262063"/>
            <a:ext cx="46038" cy="48148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1217930" y="894080"/>
            <a:ext cx="97586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Arial" panose="020B0604020202020204" pitchFamily="34" charset="0"/>
              </a:rPr>
              <a:t>（本</a:t>
            </a:r>
            <a:r>
              <a:rPr lang="en-US" altLang="zh-CN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Arial" panose="020B0604020202020204" pitchFamily="34" charset="0"/>
              </a:rPr>
              <a:t>PPT</a:t>
            </a:r>
            <a:r>
              <a:rPr lang="zh-CN" altLang="en-US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Arial" panose="020B0604020202020204" pitchFamily="34" charset="0"/>
              </a:rPr>
              <a:t>模板仅供参考，介绍时间控制在</a:t>
            </a:r>
            <a:r>
              <a:rPr lang="en-US" altLang="zh-CN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Arial" panose="020B0604020202020204" pitchFamily="34" charset="0"/>
              </a:rPr>
              <a:t>3</a:t>
            </a:r>
            <a:r>
              <a:rPr lang="zh-CN" altLang="en-US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Arial" panose="020B0604020202020204" pitchFamily="34" charset="0"/>
              </a:rPr>
              <a:t>分钟以内，建议总页数</a:t>
            </a:r>
            <a:r>
              <a:rPr lang="en-US" altLang="zh-CN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Arial" panose="020B0604020202020204" pitchFamily="34" charset="0"/>
              </a:rPr>
              <a:t>10</a:t>
            </a:r>
            <a:r>
              <a:rPr lang="zh-CN" altLang="en-US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Arial" panose="020B0604020202020204" pitchFamily="34" charset="0"/>
              </a:rPr>
              <a:t>页</a:t>
            </a:r>
            <a:r>
              <a:rPr lang="zh-CN" altLang="en-US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Arial" panose="020B0604020202020204" pitchFamily="34" charset="0"/>
              </a:rPr>
              <a:t>左右）</a:t>
            </a:r>
            <a:endParaRPr lang="zh-CN" altLang="en-US" sz="2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5" name="灯片编号占位符 4"/>
          <p:cNvSpPr txBox="1">
            <a:spLocks noGrp="1"/>
          </p:cNvSpPr>
          <p:nvPr/>
        </p:nvSpPr>
        <p:spPr>
          <a:xfrm>
            <a:off x="8736013" y="6357938"/>
            <a:ext cx="2844800" cy="366712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pPr algn="r"/>
            <a:fld id="{9A0DB2DC-4C9A-4742-B13C-FB6460FD3503}" type="slidenum">
              <a:rPr lang="zh-CN" altLang="en-US" sz="1600" dirty="0">
                <a:solidFill>
                  <a:srgbClr val="898989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sz="1600" dirty="0">
              <a:solidFill>
                <a:srgbClr val="898989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7106" name="图片 6" descr="Z:\2-市场部历史项目归档\C-平面设计\C08-企业活动\其他\2017-01-年度营销会议\图片4.png图片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0413" cy="685958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sp>
        <p:nvSpPr>
          <p:cNvPr id="47107" name="标题 20"/>
          <p:cNvSpPr/>
          <p:nvPr/>
        </p:nvSpPr>
        <p:spPr>
          <a:xfrm>
            <a:off x="176213" y="163513"/>
            <a:ext cx="3487737" cy="369887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r>
              <a:rPr lang="zh-CN" altLang="en-US" sz="2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二、代表作</a:t>
            </a:r>
            <a:endParaRPr lang="zh-CN" altLang="en-US" sz="26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7108" name="直接连接符 37966"/>
          <p:cNvSpPr/>
          <p:nvPr/>
        </p:nvSpPr>
        <p:spPr>
          <a:xfrm rot="-5400000">
            <a:off x="4237038" y="3421063"/>
            <a:ext cx="4752975" cy="15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矩形 4"/>
          <p:cNvSpPr/>
          <p:nvPr/>
        </p:nvSpPr>
        <p:spPr>
          <a:xfrm>
            <a:off x="1588" y="725488"/>
            <a:ext cx="12190413" cy="588645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  <a:t>，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37978" name="表格 37977"/>
          <p:cNvGraphicFramePr/>
          <p:nvPr/>
        </p:nvGraphicFramePr>
        <p:xfrm>
          <a:off x="428625" y="935355"/>
          <a:ext cx="11487785" cy="5516880"/>
        </p:xfrm>
        <a:graphic>
          <a:graphicData uri="http://schemas.openxmlformats.org/drawingml/2006/table">
            <a:tbl>
              <a:tblPr/>
              <a:tblGrid>
                <a:gridCol w="11487785"/>
              </a:tblGrid>
              <a:tr h="5423535">
                <a:tc>
                  <a:txBody>
                    <a:bodyPr/>
                    <a:lstStyle>
                      <a:lvl1pPr marL="347980" lvl="0" indent="-454025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347980" lvl="1" indent="-377825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2pPr>
                      <a:lvl3pPr marL="347980" lvl="2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3pPr>
                      <a:lvl4pPr marL="347980" lvl="3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4pPr>
                      <a:lvl5pPr marL="347980" lvl="4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defTabSz="914400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400" b="1" u="sng" dirty="0">
                          <a:solidFill>
                            <a:srgbClr val="160195"/>
                          </a:solidFill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题目：《</a:t>
                      </a:r>
                      <a:r>
                        <a:rPr lang="zh-CN" altLang="en-US" sz="2400" b="1" u="sng" dirty="0" smtClean="0">
                          <a:solidFill>
                            <a:srgbClr val="160195"/>
                          </a:solidFill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》</a:t>
                      </a:r>
                      <a:endParaRPr lang="zh-CN" altLang="en-US" sz="2400" b="1" u="sng" dirty="0" smtClean="0">
                        <a:solidFill>
                          <a:srgbClr val="160195"/>
                        </a:solidFill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spcBef>
                          <a:spcPct val="0"/>
                        </a:spcBef>
                        <a:buNone/>
                      </a:pPr>
                      <a:endParaRPr lang="zh-CN" altLang="en-US" sz="2400" b="1" u="sng" dirty="0" smtClean="0">
                        <a:solidFill>
                          <a:srgbClr val="160195"/>
                        </a:solidFill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400" b="1" u="sng" dirty="0">
                          <a:solidFill>
                            <a:srgbClr val="160195"/>
                          </a:solidFill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主要内容</a:t>
                      </a:r>
                      <a:r>
                        <a:rPr lang="zh-CN" altLang="en-US" sz="2400" b="1" u="sng" dirty="0" smtClean="0">
                          <a:solidFill>
                            <a:srgbClr val="160195"/>
                          </a:solidFill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：</a:t>
                      </a:r>
                      <a:endParaRPr lang="zh-CN" altLang="en-US" sz="2400" b="1" u="sng" dirty="0" smtClean="0">
                        <a:solidFill>
                          <a:srgbClr val="160195"/>
                        </a:solidFill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spcBef>
                          <a:spcPct val="0"/>
                        </a:spcBef>
                        <a:buNone/>
                      </a:pPr>
                      <a:endParaRPr lang="zh-CN" altLang="en-US" sz="2400" b="1" u="sng" dirty="0" smtClean="0">
                        <a:solidFill>
                          <a:srgbClr val="160195"/>
                        </a:solidFill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000" b="1" dirty="0">
                          <a:solidFill>
                            <a:srgbClr val="16019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    </a:t>
                      </a:r>
                      <a:endParaRPr lang="zh-CN" altLang="en-US" sz="2000" b="1" dirty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400" b="1" u="sng" dirty="0">
                          <a:solidFill>
                            <a:srgbClr val="160195"/>
                          </a:solidFill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学术价值</a:t>
                      </a:r>
                      <a:r>
                        <a:rPr lang="zh-CN" altLang="en-US" sz="2400" b="1" u="sng" dirty="0" smtClean="0">
                          <a:solidFill>
                            <a:srgbClr val="160195"/>
                          </a:solidFill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：</a:t>
                      </a:r>
                      <a:endParaRPr lang="zh-CN" altLang="en-US" sz="2400" b="1" u="sng" dirty="0">
                        <a:solidFill>
                          <a:schemeClr val="tx1"/>
                        </a:solidFill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CN" altLang="en-US" sz="2400" b="1" dirty="0">
                          <a:solidFill>
                            <a:schemeClr val="tx1"/>
                          </a:solidFill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   </a:t>
                      </a:r>
                      <a:r>
                        <a:rPr lang="zh-CN" altLang="en-US" sz="2400" b="1" dirty="0">
                          <a:solidFill>
                            <a:srgbClr val="16019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 </a:t>
                      </a:r>
                      <a:endParaRPr lang="zh-CN" altLang="en-US" sz="1600" b="0" dirty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5" name="灯片编号占位符 4"/>
          <p:cNvSpPr txBox="1">
            <a:spLocks noGrp="1"/>
          </p:cNvSpPr>
          <p:nvPr/>
        </p:nvSpPr>
        <p:spPr>
          <a:xfrm>
            <a:off x="8736013" y="6357938"/>
            <a:ext cx="2844800" cy="366712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pPr algn="r"/>
            <a:fld id="{9A0DB2DC-4C9A-4742-B13C-FB6460FD3503}" type="slidenum">
              <a:rPr lang="zh-CN" altLang="en-US" sz="1600" dirty="0">
                <a:solidFill>
                  <a:srgbClr val="898989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sz="1600" dirty="0">
              <a:solidFill>
                <a:srgbClr val="898989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7106" name="图片 6" descr="Z:\2-市场部历史项目归档\C-平面设计\C08-企业活动\其他\2017-01-年度营销会议\图片4.png图片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0413" cy="685958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sp>
        <p:nvSpPr>
          <p:cNvPr id="47108" name="直接连接符 37966"/>
          <p:cNvSpPr/>
          <p:nvPr/>
        </p:nvSpPr>
        <p:spPr>
          <a:xfrm rot="-5400000">
            <a:off x="4237038" y="3421063"/>
            <a:ext cx="4752975" cy="15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矩形 4"/>
          <p:cNvSpPr/>
          <p:nvPr/>
        </p:nvSpPr>
        <p:spPr>
          <a:xfrm>
            <a:off x="1588" y="725488"/>
            <a:ext cx="12190413" cy="588645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  <a:t>，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37978" name="表格 37977"/>
          <p:cNvGraphicFramePr/>
          <p:nvPr/>
        </p:nvGraphicFramePr>
        <p:xfrm>
          <a:off x="428625" y="935355"/>
          <a:ext cx="11487785" cy="5516880"/>
        </p:xfrm>
        <a:graphic>
          <a:graphicData uri="http://schemas.openxmlformats.org/drawingml/2006/table">
            <a:tbl>
              <a:tblPr/>
              <a:tblGrid>
                <a:gridCol w="11487785"/>
              </a:tblGrid>
              <a:tr h="5423535">
                <a:tc>
                  <a:txBody>
                    <a:bodyPr/>
                    <a:lstStyle>
                      <a:lvl1pPr marL="347980" lvl="0" indent="-454025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347980" lvl="1" indent="-377825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2pPr>
                      <a:lvl3pPr marL="347980" lvl="2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3pPr>
                      <a:lvl4pPr marL="347980" lvl="3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4pPr>
                      <a:lvl5pPr marL="347980" lvl="4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defTabSz="914400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400" b="1" dirty="0">
                          <a:solidFill>
                            <a:srgbClr val="16019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 </a:t>
                      </a:r>
                      <a:endParaRPr lang="zh-CN" altLang="en-US" sz="1600" b="0" dirty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标题 20"/>
          <p:cNvSpPr/>
          <p:nvPr/>
        </p:nvSpPr>
        <p:spPr>
          <a:xfrm>
            <a:off x="176213" y="163513"/>
            <a:ext cx="3487737" cy="369887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r>
              <a:rPr lang="zh-CN" altLang="en-US" sz="2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三、业绩成果汇总</a:t>
            </a:r>
            <a:endParaRPr lang="zh-CN" altLang="en-US" sz="2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3" name="灯片编号占位符 4"/>
          <p:cNvSpPr txBox="1">
            <a:spLocks noGrp="1"/>
          </p:cNvSpPr>
          <p:nvPr/>
        </p:nvSpPr>
        <p:spPr>
          <a:xfrm>
            <a:off x="8736013" y="6357938"/>
            <a:ext cx="2844800" cy="366712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pPr algn="r"/>
            <a:fld id="{9A0DB2DC-4C9A-4742-B13C-FB6460FD3503}" type="slidenum">
              <a:rPr lang="zh-CN" altLang="en-US" sz="1600" dirty="0">
                <a:solidFill>
                  <a:srgbClr val="898989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sz="1600" dirty="0">
              <a:solidFill>
                <a:srgbClr val="898989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9154" name="图片 6" descr="Z:\2-市场部历史项目归档\C-平面设计\C08-企业活动\其他\2017-01-年度营销会议\图片4.png图片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0413" cy="685958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sp>
        <p:nvSpPr>
          <p:cNvPr id="49155" name="标题 20"/>
          <p:cNvSpPr/>
          <p:nvPr/>
        </p:nvSpPr>
        <p:spPr>
          <a:xfrm>
            <a:off x="176213" y="163513"/>
            <a:ext cx="3929062" cy="369887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r>
              <a:rPr lang="zh-CN" altLang="en-US" sz="2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四、突出业绩成果</a:t>
            </a:r>
            <a:r>
              <a:rPr lang="en-US" altLang="zh-CN" sz="2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1</a:t>
            </a:r>
            <a:endParaRPr lang="zh-CN" altLang="en-US" sz="2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49156" name="直接连接符 37966"/>
          <p:cNvSpPr/>
          <p:nvPr/>
        </p:nvSpPr>
        <p:spPr>
          <a:xfrm rot="-5400000">
            <a:off x="4237038" y="3421063"/>
            <a:ext cx="4752975" cy="15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矩形 4"/>
          <p:cNvSpPr/>
          <p:nvPr/>
        </p:nvSpPr>
        <p:spPr>
          <a:xfrm>
            <a:off x="1588" y="725488"/>
            <a:ext cx="12190413" cy="588645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  <a:t>，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3" name="灯片编号占位符 4"/>
          <p:cNvSpPr txBox="1">
            <a:spLocks noGrp="1"/>
          </p:cNvSpPr>
          <p:nvPr/>
        </p:nvSpPr>
        <p:spPr>
          <a:xfrm>
            <a:off x="8736013" y="6357938"/>
            <a:ext cx="2844800" cy="366712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pPr algn="r"/>
            <a:fld id="{9A0DB2DC-4C9A-4742-B13C-FB6460FD3503}" type="slidenum">
              <a:rPr lang="zh-CN" altLang="en-US" sz="1600" dirty="0">
                <a:solidFill>
                  <a:srgbClr val="898989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sz="1600" dirty="0">
              <a:solidFill>
                <a:srgbClr val="898989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9154" name="图片 6" descr="Z:\2-市场部历史项目归档\C-平面设计\C08-企业活动\其他\2017-01-年度营销会议\图片4.png图片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0413" cy="685958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sp>
        <p:nvSpPr>
          <p:cNvPr id="49155" name="标题 20"/>
          <p:cNvSpPr/>
          <p:nvPr/>
        </p:nvSpPr>
        <p:spPr>
          <a:xfrm>
            <a:off x="176213" y="163513"/>
            <a:ext cx="3929062" cy="369887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r>
              <a:rPr lang="zh-CN" altLang="en-US" sz="2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四、突出业绩成果</a:t>
            </a:r>
            <a:r>
              <a:rPr lang="en-US" altLang="zh-CN" sz="2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2</a:t>
            </a:r>
            <a:endParaRPr lang="en-US" altLang="zh-CN" sz="2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49156" name="直接连接符 37966"/>
          <p:cNvSpPr/>
          <p:nvPr/>
        </p:nvSpPr>
        <p:spPr>
          <a:xfrm rot="-5400000">
            <a:off x="4237038" y="3421063"/>
            <a:ext cx="4752975" cy="15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矩形 4"/>
          <p:cNvSpPr/>
          <p:nvPr/>
        </p:nvSpPr>
        <p:spPr>
          <a:xfrm>
            <a:off x="1588" y="725488"/>
            <a:ext cx="12190413" cy="588645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  <a:t>，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3" name="灯片编号占位符 4"/>
          <p:cNvSpPr txBox="1">
            <a:spLocks noGrp="1"/>
          </p:cNvSpPr>
          <p:nvPr/>
        </p:nvSpPr>
        <p:spPr>
          <a:xfrm>
            <a:off x="8736013" y="6357938"/>
            <a:ext cx="2844800" cy="366712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pPr algn="r"/>
            <a:fld id="{9A0DB2DC-4C9A-4742-B13C-FB6460FD3503}" type="slidenum">
              <a:rPr lang="zh-CN" altLang="en-US" sz="1600" dirty="0">
                <a:solidFill>
                  <a:srgbClr val="898989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sz="1600" dirty="0">
              <a:solidFill>
                <a:srgbClr val="898989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9154" name="图片 6" descr="Z:\2-市场部历史项目归档\C-平面设计\C08-企业活动\其他\2017-01-年度营销会议\图片4.png图片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0413" cy="685958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sp>
        <p:nvSpPr>
          <p:cNvPr id="49155" name="标题 20"/>
          <p:cNvSpPr/>
          <p:nvPr/>
        </p:nvSpPr>
        <p:spPr>
          <a:xfrm>
            <a:off x="176213" y="163513"/>
            <a:ext cx="3929062" cy="369887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r>
              <a:rPr lang="zh-CN" altLang="en-US" sz="2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四、突出业绩成果</a:t>
            </a:r>
            <a:r>
              <a:rPr lang="en-US" altLang="zh-CN" sz="2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3</a:t>
            </a:r>
            <a:endParaRPr lang="en-US" altLang="zh-CN" sz="2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49156" name="直接连接符 37966"/>
          <p:cNvSpPr/>
          <p:nvPr/>
        </p:nvSpPr>
        <p:spPr>
          <a:xfrm rot="-5400000">
            <a:off x="4237038" y="3421063"/>
            <a:ext cx="4752975" cy="15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矩形 4"/>
          <p:cNvSpPr/>
          <p:nvPr/>
        </p:nvSpPr>
        <p:spPr>
          <a:xfrm>
            <a:off x="1588" y="725488"/>
            <a:ext cx="12190413" cy="588645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  <a:t>，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1" name="灯片编号占位符 4"/>
          <p:cNvSpPr txBox="1">
            <a:spLocks noGrp="1"/>
          </p:cNvSpPr>
          <p:nvPr/>
        </p:nvSpPr>
        <p:spPr>
          <a:xfrm>
            <a:off x="8736013" y="6357938"/>
            <a:ext cx="2844800" cy="366712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pPr algn="r"/>
            <a:fld id="{9A0DB2DC-4C9A-4742-B13C-FB6460FD3503}" type="slidenum">
              <a:rPr lang="zh-CN" altLang="en-US" sz="1600" dirty="0">
                <a:solidFill>
                  <a:srgbClr val="898989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sz="1600" dirty="0">
              <a:solidFill>
                <a:srgbClr val="898989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51202" name="图片 6" descr="Z:\2-市场部历史项目归档\C-平面设计\C08-企业活动\其他\2017-01-年度营销会议\图片4.png图片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15" y="-635"/>
            <a:ext cx="12190413" cy="685958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sp>
        <p:nvSpPr>
          <p:cNvPr id="51203" name="标题 20"/>
          <p:cNvSpPr/>
          <p:nvPr/>
        </p:nvSpPr>
        <p:spPr>
          <a:xfrm>
            <a:off x="176213" y="163513"/>
            <a:ext cx="3487737" cy="369887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ctr"/>
          <a:p>
            <a:r>
              <a:rPr lang="zh-CN" altLang="en-US" sz="2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五、其他补充</a:t>
            </a:r>
            <a:endParaRPr lang="zh-CN" altLang="en-US" sz="26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1204" name="直接连接符 37966"/>
          <p:cNvSpPr/>
          <p:nvPr/>
        </p:nvSpPr>
        <p:spPr>
          <a:xfrm rot="-5400000">
            <a:off x="4237038" y="3421063"/>
            <a:ext cx="4752975" cy="15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矩形 4"/>
          <p:cNvSpPr/>
          <p:nvPr/>
        </p:nvSpPr>
        <p:spPr>
          <a:xfrm>
            <a:off x="-317" y="768668"/>
            <a:ext cx="12190413" cy="588645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  <a:t>，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37980" name="表格 37979"/>
          <p:cNvGraphicFramePr/>
          <p:nvPr/>
        </p:nvGraphicFramePr>
        <p:xfrm>
          <a:off x="480695" y="768985"/>
          <a:ext cx="11266805" cy="6341110"/>
        </p:xfrm>
        <a:graphic>
          <a:graphicData uri="http://schemas.openxmlformats.org/drawingml/2006/table">
            <a:tbl>
              <a:tblPr/>
              <a:tblGrid>
                <a:gridCol w="11266805"/>
              </a:tblGrid>
              <a:tr h="5169535">
                <a:tc>
                  <a:txBody>
                    <a:bodyPr/>
                    <a:lstStyle>
                      <a:lvl1pPr marL="347980" lvl="0" indent="-454025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9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347980" lvl="1" indent="-377825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3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2pPr>
                      <a:lvl3pPr marL="347980" lvl="2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3pPr>
                      <a:lvl4pPr marL="347980" lvl="3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4pPr>
                      <a:lvl5pPr marL="347980" lvl="4" indent="-303530" algn="l" defTabSz="0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3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defTabSz="914400" eaLnBrk="1" hangingPunct="1">
                        <a:lnSpc>
                          <a:spcPct val="135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CN" altLang="en-US" sz="2400" b="1" u="sng" dirty="0">
                          <a:solidFill>
                            <a:srgbClr val="16019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（指导下级专业技术人员工作和学习情况：）</a:t>
                      </a:r>
                      <a:endParaRPr lang="zh-CN" altLang="en-US" sz="2400" b="1" u="sng" dirty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ct val="135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CN" altLang="en-US" sz="2400" b="0" dirty="0" smtClean="0">
                          <a:solidFill>
                            <a:srgbClr val="16019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     </a:t>
                      </a:r>
                      <a:endParaRPr lang="zh-CN" altLang="en-US" sz="2400" b="0" dirty="0" smtClean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ct val="135000"/>
                        </a:lnSpc>
                        <a:spcBef>
                          <a:spcPct val="0"/>
                        </a:spcBef>
                        <a:buNone/>
                      </a:pPr>
                      <a:endParaRPr lang="zh-CN" altLang="en-US" sz="2400" b="0" u="sng" dirty="0" smtClean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ct val="135000"/>
                        </a:lnSpc>
                        <a:spcBef>
                          <a:spcPct val="0"/>
                        </a:spcBef>
                        <a:buNone/>
                      </a:pPr>
                      <a:endParaRPr lang="zh-CN" altLang="en-US" sz="2400" b="0" u="sng" dirty="0" smtClean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ct val="135000"/>
                        </a:lnSpc>
                        <a:spcBef>
                          <a:spcPct val="0"/>
                        </a:spcBef>
                        <a:buNone/>
                      </a:pPr>
                      <a:endParaRPr lang="zh-CN" altLang="en-US" sz="2400" b="0" u="sng" dirty="0" smtClean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ct val="135000"/>
                        </a:lnSpc>
                        <a:spcBef>
                          <a:spcPct val="0"/>
                        </a:spcBef>
                        <a:buNone/>
                      </a:pPr>
                      <a:endParaRPr lang="zh-CN" altLang="en-US" sz="1800" b="1" u="sng" dirty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ct val="135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CN" altLang="en-US" sz="2400" b="1" u="sng" dirty="0">
                          <a:solidFill>
                            <a:srgbClr val="16019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（本领域发展现状、本人今后工作思路或设想：）</a:t>
                      </a:r>
                      <a:endParaRPr lang="zh-CN" altLang="en-US" sz="2400" b="1" u="sng" dirty="0">
                        <a:solidFill>
                          <a:srgbClr val="16019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ct val="135000"/>
                        </a:lnSpc>
                        <a:spcBef>
                          <a:spcPct val="0"/>
                        </a:spcBef>
                        <a:buNone/>
                      </a:pPr>
                      <a:endParaRPr lang="zh-CN" altLang="en-US" sz="1600" b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ct val="135000"/>
                        </a:lnSpc>
                        <a:spcBef>
                          <a:spcPct val="0"/>
                        </a:spcBef>
                        <a:buNone/>
                      </a:pPr>
                      <a:endParaRPr lang="zh-CN" altLang="en-US" sz="1600" b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lvl="0" indent="0" defTabSz="914400" eaLnBrk="1" hangingPunct="1">
                        <a:lnSpc>
                          <a:spcPct val="135000"/>
                        </a:lnSpc>
                        <a:spcBef>
                          <a:spcPct val="0"/>
                        </a:spcBef>
                        <a:buNone/>
                      </a:pPr>
                      <a:endParaRPr lang="zh-CN" altLang="en-US" sz="1600" b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2225" name="图片 6" descr="Z:\2-市场部历史项目归档\C-平面设计\C08-企业活动\其他\2017-01-年度营销会议\图片4.png图片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0325" y="-17462"/>
            <a:ext cx="12250738" cy="689451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sp>
        <p:nvSpPr>
          <p:cNvPr id="52226" name="矩形 1"/>
          <p:cNvSpPr/>
          <p:nvPr/>
        </p:nvSpPr>
        <p:spPr>
          <a:xfrm>
            <a:off x="0" y="3635375"/>
            <a:ext cx="12190413" cy="47625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txBody>
          <a:bodyPr lIns="121917" tIns="60958" rIns="121917" bIns="60958" anchor="ctr"/>
          <a:p>
            <a:pPr algn="ctr"/>
            <a:endParaRPr lang="zh-CN" altLang="zh-CN" b="1" i="1" dirty="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52227" name="矩形 9"/>
          <p:cNvSpPr/>
          <p:nvPr/>
        </p:nvSpPr>
        <p:spPr>
          <a:xfrm>
            <a:off x="-60325" y="3635375"/>
            <a:ext cx="5092700" cy="47625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txBody>
          <a:bodyPr lIns="121917" tIns="60958" rIns="121917" bIns="60958" anchor="ctr"/>
          <a:p>
            <a:pPr algn="ctr"/>
            <a:endParaRPr lang="zh-CN" altLang="zh-CN" b="1" i="1" dirty="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52231" name="Text Box 2"/>
          <p:cNvSpPr/>
          <p:nvPr/>
        </p:nvSpPr>
        <p:spPr>
          <a:xfrm>
            <a:off x="2978150" y="1957388"/>
            <a:ext cx="5913438" cy="1044575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 anchor="t">
            <a:spAutoFit/>
          </a:bodyPr>
          <a:p>
            <a:pPr algn="ctr"/>
            <a:r>
              <a:rPr lang="en-US" altLang="zh-CN" sz="6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THANK YOU!</a:t>
            </a:r>
            <a:r>
              <a:rPr lang="zh-CN" altLang="en-US" sz="6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</a:t>
            </a:r>
            <a:endParaRPr lang="zh-CN" altLang="en-US" sz="6000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2232" name="文本框 1"/>
          <p:cNvSpPr txBox="1"/>
          <p:nvPr/>
        </p:nvSpPr>
        <p:spPr>
          <a:xfrm>
            <a:off x="2978150" y="4187825"/>
            <a:ext cx="6173788" cy="11988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6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介绍人</a:t>
            </a:r>
            <a:r>
              <a:rPr lang="zh-CN" altLang="en-US" sz="7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7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en-US" altLang="zh-CN" sz="7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>
</file>

<file path=ppt/tags/tag1.xml><?xml version="1.0" encoding="utf-8"?>
<p:tagLst xmlns:p="http://schemas.openxmlformats.org/presentationml/2006/main">
  <p:tag name="KSO_WPP_MARK_KEY" val="437bea98-28d4-4d23-b7e1-8df11eb3ce20"/>
  <p:tag name="COMMONDATA" val="eyJoZGlkIjoiZjcwNzcyYzcyMWJmNTVlYTQ1NjFjOTU1ZDYxZDY5MTYifQ=="/>
</p:tagLst>
</file>

<file path=ppt/theme/theme1.xml><?xml version="1.0" encoding="utf-8"?>
<a:theme xmlns:a="http://schemas.openxmlformats.org/drawingml/2006/main" name="“宏发家园”购买及分配方案">
  <a:themeElements>
    <a:clrScheme name="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0E647C"/>
      </a:accent1>
      <a:accent2>
        <a:srgbClr val="2DB2A4"/>
      </a:accent2>
      <a:accent3>
        <a:srgbClr val="FFFFFF"/>
      </a:accent3>
      <a:accent4>
        <a:srgbClr val="000000"/>
      </a:accent4>
      <a:accent5>
        <a:srgbClr val="AAB8BF"/>
      </a:accent5>
      <a:accent6>
        <a:srgbClr val="28A194"/>
      </a:accent6>
      <a:hlink>
        <a:srgbClr val="FFFFFF"/>
      </a:hlink>
      <a:folHlink>
        <a:srgbClr val="FFFFFF"/>
      </a:folHlink>
    </a:clrScheme>
    <a:fontScheme name="“宏发家园”购买及分配方案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“宏发家园”购买及分配方案">
  <a:themeElements>
    <a:clrScheme name="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0E647C"/>
      </a:accent1>
      <a:accent2>
        <a:srgbClr val="2DB2A4"/>
      </a:accent2>
      <a:accent3>
        <a:srgbClr val="FFFFFF"/>
      </a:accent3>
      <a:accent4>
        <a:srgbClr val="000000"/>
      </a:accent4>
      <a:accent5>
        <a:srgbClr val="AAB8BF"/>
      </a:accent5>
      <a:accent6>
        <a:srgbClr val="28A194"/>
      </a:accent6>
      <a:hlink>
        <a:srgbClr val="FFFFFF"/>
      </a:hlink>
      <a:folHlink>
        <a:srgbClr val="FFFFFF"/>
      </a:folHlink>
    </a:clrScheme>
    <a:fontScheme name="“宏发家园”购买及分配方案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0E647C"/>
      </a:accent1>
      <a:accent2>
        <a:srgbClr val="2DB2A4"/>
      </a:accent2>
      <a:accent3>
        <a:srgbClr val="FFFFFF"/>
      </a:accent3>
      <a:accent4>
        <a:srgbClr val="000000"/>
      </a:accent4>
      <a:accent5>
        <a:srgbClr val="AAB8BF"/>
      </a:accent5>
      <a:accent6>
        <a:srgbClr val="28A194"/>
      </a:accent6>
      <a:hlink>
        <a:srgbClr val="FFFFFF"/>
      </a:hlink>
      <a:folHlink>
        <a:srgbClr val="FFFF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329</Words>
  <Application>WPS 演示</Application>
  <PresentationFormat>自定义</PresentationFormat>
  <Paragraphs>88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宋体</vt:lpstr>
      <vt:lpstr>Wingdings</vt:lpstr>
      <vt:lpstr>Calibri</vt:lpstr>
      <vt:lpstr>MS PGothic</vt:lpstr>
      <vt:lpstr>微软雅黑</vt:lpstr>
      <vt:lpstr>黑体</vt:lpstr>
      <vt:lpstr>Arial Unicode MS</vt:lpstr>
      <vt:lpstr>“宏发家园”购买及分配方案</vt:lpstr>
      <vt:lpstr>1_“宏发家园”购买及分配方案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黄一红</dc:creator>
  <cp:lastModifiedBy>86159</cp:lastModifiedBy>
  <cp:revision>480</cp:revision>
  <dcterms:created xsi:type="dcterms:W3CDTF">2018-05-03T03:23:00Z</dcterms:created>
  <dcterms:modified xsi:type="dcterms:W3CDTF">2023-05-03T08:35:25Z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>59CD268E894A403E8BF0B9E89DDC7E43</vt:lpwstr>
  </property>
</Properties>
</file>